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18c60034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718c60034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Google Shape;27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" name="Google Shape;28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9" name="Google Shape;29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" name="Google Shape;37;p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5400"/>
              <a:buFont typeface="Trebuchet MS"/>
              <a:buNone/>
              <a:defRPr sz="5400">
                <a:solidFill>
                  <a:srgbClr val="FF339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2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0" name="Google Shape;40;p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ttps://piggymakesbank.com/wp-content/uploads/2015/07/piggy-makes-bank-logo.png" id="42" name="Google Shape;4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724603" y="864658"/>
            <a:ext cx="3429000" cy="66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11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Google Shape;9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12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5" name="Google Shape;10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3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3" name="Google Shape;113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4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0" name="Google Shape;120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5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9" name="Google Shape;129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6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6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5" name="Google Shape;135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7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7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1" name="Google Shape;141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3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Google Shape;60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6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6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6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9" name="Google Shape;69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Google Shape;74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9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5" name="Google Shape;85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10"/>
          <p:cNvSpPr txBox="1"/>
          <p:nvPr>
            <p:ph idx="10" type="dt"/>
          </p:nvPr>
        </p:nvSpPr>
        <p:spPr>
          <a:xfrm>
            <a:off x="7205133" y="6087291"/>
            <a:ext cx="928673" cy="3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2" name="Google Shape;92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rgbClr val="FF33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type="ctrTitle"/>
          </p:nvPr>
        </p:nvSpPr>
        <p:spPr>
          <a:xfrm>
            <a:off x="3950201" y="2404525"/>
            <a:ext cx="53238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800"/>
              <a:buFont typeface="Trebuchet MS"/>
              <a:buNone/>
            </a:pPr>
            <a:r>
              <a:rPr lang="en-US" sz="4800"/>
              <a:t>10 Minute Content Marketing Tasks</a:t>
            </a:r>
            <a:endParaRPr sz="4800"/>
          </a:p>
        </p:txBody>
      </p:sp>
      <p:sp>
        <p:nvSpPr>
          <p:cNvPr id="148" name="Google Shape;148;p1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Module 1 - Why 10 Minute Tasks</a:t>
            </a:r>
            <a:endParaRPr/>
          </a:p>
        </p:txBody>
      </p:sp>
      <p:sp>
        <p:nvSpPr>
          <p:cNvPr id="149" name="Google Shape;149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www.PiggyMakesBank.com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</a:pPr>
            <a:r>
              <a:rPr lang="en-US"/>
              <a:t>Parkinson’s Law </a:t>
            </a:r>
            <a:endParaRPr/>
          </a:p>
        </p:txBody>
      </p:sp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677325" y="2160593"/>
            <a:ext cx="8596800" cy="14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"work expands so as to fill the time available for its completion"</a:t>
            </a:r>
            <a:endParaRPr sz="2200">
              <a:solidFill>
                <a:schemeClr val="dk1"/>
              </a:solidFill>
            </a:endParaRPr>
          </a:p>
        </p:txBody>
      </p:sp>
      <p:sp>
        <p:nvSpPr>
          <p:cNvPr id="156" name="Google Shape;156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www.PiggyMakesBank.com</a:t>
            </a:r>
            <a:endParaRPr/>
          </a:p>
        </p:txBody>
      </p:sp>
      <p:pic>
        <p:nvPicPr>
          <p:cNvPr id="157" name="Google Shape;15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7859" y="3334493"/>
            <a:ext cx="2895606" cy="2895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</a:pPr>
            <a:r>
              <a:rPr lang="en-US"/>
              <a:t>Consistency Is Key  </a:t>
            </a:r>
            <a:endParaRPr/>
          </a:p>
        </p:txBody>
      </p:sp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Taking action. </a:t>
            </a:r>
            <a:endParaRPr sz="2000">
              <a:solidFill>
                <a:schemeClr val="dk1"/>
              </a:solidFill>
            </a:endParaRPr>
          </a:p>
          <a:p>
            <a:pPr indent="-241300" lvl="0" marL="3429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Small things add up. </a:t>
            </a: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You’re building habits. </a:t>
            </a: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Think of it as a daily workout that will make you better and stronger. </a:t>
            </a:r>
            <a:br>
              <a:rPr lang="en-US" sz="2000">
                <a:solidFill>
                  <a:schemeClr val="dk1"/>
                </a:solidFill>
              </a:rPr>
            </a:b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64" name="Google Shape;164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www.PiggyMakesBank.com</a:t>
            </a:r>
            <a:endParaRPr/>
          </a:p>
        </p:txBody>
      </p:sp>
      <p:pic>
        <p:nvPicPr>
          <p:cNvPr id="165" name="Google Shape;16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7077" y="1213100"/>
            <a:ext cx="2613198" cy="261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</a:pPr>
            <a:r>
              <a:rPr lang="en-US"/>
              <a:t>Why 10 Minutes?</a:t>
            </a:r>
            <a:endParaRPr/>
          </a:p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It’s easy. </a:t>
            </a:r>
            <a:endParaRPr sz="2000">
              <a:solidFill>
                <a:schemeClr val="dk1"/>
              </a:solidFill>
            </a:endParaRPr>
          </a:p>
          <a:p>
            <a:pPr indent="-241300" lvl="0" marL="3429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It’s a sprint. </a:t>
            </a: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It’s flexible.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72" name="Google Shape;172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www.PiggyMakesBank.com</a:t>
            </a:r>
            <a:endParaRPr/>
          </a:p>
        </p:txBody>
      </p:sp>
      <p:pic>
        <p:nvPicPr>
          <p:cNvPr id="173" name="Google Shape;17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6200" y="1796263"/>
            <a:ext cx="3265475" cy="326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</a:pPr>
            <a:r>
              <a:rPr lang="en-US"/>
              <a:t>Ten Minutes Add Up Quickly</a:t>
            </a:r>
            <a:endParaRPr/>
          </a:p>
        </p:txBody>
      </p:sp>
      <p:sp>
        <p:nvSpPr>
          <p:cNvPr id="179" name="Google Shape;179;p22"/>
          <p:cNvSpPr txBox="1"/>
          <p:nvPr>
            <p:ph idx="1" type="body"/>
          </p:nvPr>
        </p:nvSpPr>
        <p:spPr>
          <a:xfrm>
            <a:off x="677327" y="2160600"/>
            <a:ext cx="64917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6 Ten Minute Tasks Per Day </a:t>
            </a: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5 Focused Hours of Productivity </a:t>
            </a: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Equivalent of 10 to 30 hours of regular “work”</a:t>
            </a:r>
            <a:br>
              <a:rPr lang="en-US" sz="2000">
                <a:solidFill>
                  <a:schemeClr val="dk1"/>
                </a:solidFill>
              </a:rPr>
            </a:b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What if ...</a:t>
            </a:r>
            <a:endParaRPr sz="2000">
              <a:solidFill>
                <a:schemeClr val="dk1"/>
              </a:solidFill>
            </a:endParaRPr>
          </a:p>
          <a:p>
            <a:pPr indent="-295910" lvl="1" marL="74295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You can do more? </a:t>
            </a:r>
            <a:endParaRPr sz="2000">
              <a:solidFill>
                <a:schemeClr val="dk1"/>
              </a:solidFill>
            </a:endParaRPr>
          </a:p>
          <a:p>
            <a:pPr indent="-295910" lvl="1" marL="74295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You build on what you’re doing?</a:t>
            </a:r>
            <a:endParaRPr sz="2000">
              <a:solidFill>
                <a:schemeClr val="dk1"/>
              </a:solidFill>
            </a:endParaRPr>
          </a:p>
          <a:p>
            <a:pPr indent="-295910" lvl="1" marL="74295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</a:rPr>
              <a:t>You only work on the most important stuff?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80" name="Google Shape;180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www.PiggyMakesBank.com</a:t>
            </a:r>
            <a:endParaRPr/>
          </a:p>
        </p:txBody>
      </p:sp>
      <p:pic>
        <p:nvPicPr>
          <p:cNvPr id="181" name="Google Shape;18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752" y="2456675"/>
            <a:ext cx="2613198" cy="261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</a:pPr>
            <a:r>
              <a:rPr lang="en-US"/>
              <a:t>Don’t Miss Our 10 Minute Task Guide &amp; Companion Journal</a:t>
            </a:r>
            <a:endParaRPr/>
          </a:p>
        </p:txBody>
      </p:sp>
      <p:sp>
        <p:nvSpPr>
          <p:cNvPr id="187" name="Google Shape;187;p23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solidFill>
                  <a:schemeClr val="dk1"/>
                </a:solidFill>
              </a:rPr>
              <a:t>We put together a simple guide on the basic idea behind ten minute tasks and how to apply them to all areas of your life. </a:t>
            </a:r>
            <a:endParaRPr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solidFill>
                  <a:schemeClr val="dk1"/>
                </a:solidFill>
              </a:rPr>
              <a:t>You can find it and the companion journal in the member area. </a:t>
            </a:r>
            <a:br>
              <a:rPr lang="en-US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solidFill>
                  <a:schemeClr val="dk1"/>
                </a:solidFill>
              </a:rPr>
              <a:t>Download them and use them!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8" name="Google Shape;188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www.PiggyMakesBank.com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 txBox="1"/>
          <p:nvPr>
            <p:ph type="title"/>
          </p:nvPr>
        </p:nvSpPr>
        <p:spPr>
          <a:xfrm>
            <a:off x="677334" y="499875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3600"/>
              <a:buFont typeface="Trebuchet MS"/>
              <a:buNone/>
            </a:pPr>
            <a:r>
              <a:rPr lang="en-US"/>
              <a:t>What’s next?</a:t>
            </a:r>
            <a:endParaRPr/>
          </a:p>
        </p:txBody>
      </p:sp>
      <p:sp>
        <p:nvSpPr>
          <p:cNvPr id="194" name="Google Shape;194;p24"/>
          <p:cNvSpPr txBox="1"/>
          <p:nvPr>
            <p:ph idx="1" type="body"/>
          </p:nvPr>
        </p:nvSpPr>
        <p:spPr>
          <a:xfrm>
            <a:off x="677334" y="1666814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2: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Minute Content Brainstorms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3: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Minute Blog Posts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4: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Minute SEO Tweaks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5: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Facebook In 10 Minutes Per Day</a:t>
            </a: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6: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Instagram &amp; Pinterest In 10 Minutes Per Day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7: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Up Social Media Automations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8: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Minute Traffic Tasks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9: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Minute Tasks Outside The Box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8460" lvl="0" marL="3429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10: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Content Marketing Goals &amp; Tracking Progress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5" name="Google Shape;195;p24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www.PiggyMakesBank.com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